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F1F3C-B553-4FD3-A75C-44E332E242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F2BC02-52C1-4BCA-9D8C-D0F8C1B81D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FA48A-236E-456B-A0A3-37AEF1E0D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62CC-E8DE-4BB8-A644-413B28613669}" type="datetimeFigureOut">
              <a:rPr lang="en-GB" smtClean="0"/>
              <a:t>25/06/2021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1F220-7B8B-4C67-80BD-5C5438933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24B6A7-5E62-4B42-A8DE-79F01B91B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41889-AD7C-4D89-B792-FA4CD89540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47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179BA-2C81-46FD-8FE9-108CA4A36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2EEB53-849D-4D62-861B-4E20B664C5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ABCC74-2D2F-4C65-8286-3C705DB00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62CC-E8DE-4BB8-A644-413B28613669}" type="datetimeFigureOut">
              <a:rPr lang="en-GB" smtClean="0"/>
              <a:t>25/06/2021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7952AC-89F4-48B6-839C-0BDE2B331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1BA89-D4CA-4785-87DB-65BDE55DF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41889-AD7C-4D89-B792-FA4CD89540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499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9A297F-09FC-4748-A47F-5B2A1909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793127-8813-4976-8F5D-B2402C7473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E6B847-BC94-41A9-BD21-1CE1A9C6E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62CC-E8DE-4BB8-A644-413B28613669}" type="datetimeFigureOut">
              <a:rPr lang="en-GB" smtClean="0"/>
              <a:t>25/06/2021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5307BC-7156-436D-B743-49ACD07B0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C400D9-9C1E-47E3-B09D-874A437C8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41889-AD7C-4D89-B792-FA4CD89540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917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EEEFB-1407-47EA-8308-DD15AB9C0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0BDCC-D560-4D05-AEFE-88855F360C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202F4-F9A3-4EDA-8B76-9634602C5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62CC-E8DE-4BB8-A644-413B28613669}" type="datetimeFigureOut">
              <a:rPr lang="en-GB" smtClean="0"/>
              <a:t>25/06/2021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11DA2-75CE-403A-B93E-B8D6A6379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F10BF1-2C19-460B-9FB7-AB1D15580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41889-AD7C-4D89-B792-FA4CD89540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68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A72F7-ED10-4EF9-82B4-689864792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F5FAF7-AA6B-4989-B869-B8C6247B76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7E99-D96E-4ADC-BE83-E57B68FBD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62CC-E8DE-4BB8-A644-413B28613669}" type="datetimeFigureOut">
              <a:rPr lang="en-GB" smtClean="0"/>
              <a:t>25/06/2021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797F43-B2F3-4AC7-AB89-A471C5144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95715F-283F-42BE-8326-45F65D896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41889-AD7C-4D89-B792-FA4CD89540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428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56609-1AEB-45EC-9138-479BB9727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38301-E469-4313-93F1-816DAB70BB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BE7E4C-671C-4934-BCDD-EFA40B7104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0A06F1-7BB5-4E20-AC35-557598E71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62CC-E8DE-4BB8-A644-413B28613669}" type="datetimeFigureOut">
              <a:rPr lang="en-GB" smtClean="0"/>
              <a:t>25/06/2021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61B4C0-6D81-4455-94A0-5E4507215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E31156-5396-40FF-B1A1-7683ECA98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41889-AD7C-4D89-B792-FA4CD89540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485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B5CF-76EA-48BE-BF2D-E8418B874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01C72E-2A9A-4544-8DB6-A6ACBD7E1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1300E1-8071-4CCC-BA8E-1E64E53BB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60B42E-AEBD-4E1F-AD93-72C107A35E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42AD58-9EF6-4501-98E6-8F09882206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27C6BF-9047-48FF-ADAA-31B18517E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62CC-E8DE-4BB8-A644-413B28613669}" type="datetimeFigureOut">
              <a:rPr lang="en-GB" smtClean="0"/>
              <a:t>25/06/2021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AB9F6D-700B-4CBC-94B8-90E340E5D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70FE3B-1E2A-451E-9220-7B8754E02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41889-AD7C-4D89-B792-FA4CD89540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8961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898CA-9F8B-4E32-B7A3-093D7BA1B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D6553E-1BFC-4F06-901F-BEE806CB3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62CC-E8DE-4BB8-A644-413B28613669}" type="datetimeFigureOut">
              <a:rPr lang="en-GB" smtClean="0"/>
              <a:t>25/06/2021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FEDF93-2AB1-493D-A453-72B9BC4A1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B7FB64-1521-419D-9333-CA73ABA5C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41889-AD7C-4D89-B792-FA4CD89540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408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F31E91-99C8-47BD-949A-3F428422D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62CC-E8DE-4BB8-A644-413B28613669}" type="datetimeFigureOut">
              <a:rPr lang="en-GB" smtClean="0"/>
              <a:t>25/06/2021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B7185B-286D-4F72-85A5-7DD124FBD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AF02CD-B1B8-45FC-8A68-AC39F90F9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41889-AD7C-4D89-B792-FA4CD89540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238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70518-9CC5-4A1E-AD6E-F0A7F6036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D8D6F-1AD5-41D2-B777-77B1D9B9A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C05E39-D97F-4235-BE2A-A5E88F8567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ED5C50-E410-475D-9295-30C2E92A9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62CC-E8DE-4BB8-A644-413B28613669}" type="datetimeFigureOut">
              <a:rPr lang="en-GB" smtClean="0"/>
              <a:t>25/06/2021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40C0D1-D386-4ACA-ADDE-CBBECCDB2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391201-264F-4CBC-B02D-8BAD63667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41889-AD7C-4D89-B792-FA4CD89540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94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22A27-9C79-4A78-BBB8-18DAC668A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A86CD3-FB31-4544-ADE8-E8E2C11C90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8AC844-B6CB-4744-BA97-91FF366728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C1A055-7753-42EE-906B-F8FB1115D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62CC-E8DE-4BB8-A644-413B28613669}" type="datetimeFigureOut">
              <a:rPr lang="en-GB" smtClean="0"/>
              <a:t>25/06/2021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125601-24C2-4D47-BDF9-C7A21B973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CB9B3D-B2FA-434A-B3D4-663BBE3AD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41889-AD7C-4D89-B792-FA4CD89540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176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E8FD5A-D44E-443C-95AA-DADCDBF80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FCE654-3BBD-445C-B6C6-6EB4A0F88B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BD1B1-58AE-452C-ABD6-6DF008C456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762CC-E8DE-4BB8-A644-413B28613669}" type="datetimeFigureOut">
              <a:rPr lang="en-GB" smtClean="0"/>
              <a:t>25/06/2021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24990-B2E3-47A3-83EF-392C1C415F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35A305-DE63-4660-8322-6F420B5C8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41889-AD7C-4D89-B792-FA4CD89540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34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90CE4-3916-43FE-87CC-C04D35867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3A210-64BF-417F-B1B2-416747A0F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8E7F72-2AEB-499B-A7F8-FE4674E73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49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6E832-4107-4416-81B4-6A01130011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3F6B76-A7D1-47FF-A0B1-8B903648E4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B4B128-2F49-4C5A-BE0A-01A560AD2FFE}"/>
              </a:ext>
            </a:extLst>
          </p:cNvPr>
          <p:cNvSpPr txBox="1"/>
          <p:nvPr/>
        </p:nvSpPr>
        <p:spPr>
          <a:xfrm>
            <a:off x="3049172" y="3240817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219738802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A88A7A-B6AC-42E8-9F57-F57E36326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414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7B8F6-1214-4962-BDE9-2C52ABCA6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9DB86-01CA-4128-B5B6-8F66800D5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C21560-BBEE-4F72-9416-8E51E6503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29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CAB15-6AA7-4441-9426-BD4239F6B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41027-428F-4B87-8B96-94E0AF0B7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21B61C-46E3-495C-9B2A-4B53D19CD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672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B9284-EDB8-4113-991E-6EC6EDF44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B625F-25B6-4B68-8576-95F7CE4338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7ACADC-0CDF-4B1C-ACA2-F999BB46D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78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</Words>
  <Application>Microsoft Office PowerPoint</Application>
  <PresentationFormat>Widescreen</PresentationFormat>
  <Paragraphs>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Cromie</dc:creator>
  <cp:lastModifiedBy>Julie Brien</cp:lastModifiedBy>
  <cp:revision>1</cp:revision>
  <dcterms:created xsi:type="dcterms:W3CDTF">2021-06-25T12:28:20Z</dcterms:created>
  <dcterms:modified xsi:type="dcterms:W3CDTF">2021-06-25T12:59:59Z</dcterms:modified>
</cp:coreProperties>
</file>